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64" r:id="rId6"/>
    <p:sldId id="266" r:id="rId7"/>
    <p:sldId id="265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6A3"/>
    <a:srgbClr val="246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75" d="100"/>
          <a:sy n="75" d="100"/>
        </p:scale>
        <p:origin x="77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D4E28-9EDC-4F49-9E58-A317C5F9E244}" type="datetimeFigureOut">
              <a:rPr lang="de-DE" smtClean="0"/>
              <a:t>18.03.2026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C51FA-F7D8-4D7E-ADC5-40777BF93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11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A09589C8-594C-F6E2-D84E-2C73A5040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96EE72-FE06-2FE7-1E0B-C4EBE551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3912A9-0B1F-21BB-AD98-D9948D99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0859905-F50B-606C-F983-AF82BF70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71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0B289-028A-EFB2-CDD4-A498DBD0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8B349C-3032-9567-55EA-23CF32464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25F266-0678-31B7-9F9E-5BB5D941D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01849D-A6E6-D2CC-4B68-E5348117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00" baseline="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97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0B289-028A-EFB2-CDD4-A498DBD0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8B349C-3032-9567-55EA-23CF3246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25F266-0678-31B7-9F9E-5BB5D941D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01849D-A6E6-D2CC-4B68-E5348117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00" baseline="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831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A0979-8BAF-A10A-C411-DD47C1F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8C7537-8ADD-14EF-AAC1-F8A9405C1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2C7D98-3536-E515-A2DC-D78EFDB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B05689-D4DC-232D-0F2D-65265AB4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577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EB50A5-23B6-56C1-CFE1-42E4E2E1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156C1C-518C-1923-DEAD-EA478ACDE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4B40B8B-8FC8-B403-2645-DF4FEC07B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CEB65F-EBDA-6B87-3BB7-97679E12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5B9F36-D8C1-C9C3-A389-957FACE6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11F493-1E51-1CF8-341F-9039F90B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013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1D88F0-EABC-65E9-7283-20243960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FE345A-B4BA-B542-5C1C-15405062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A60C011-3AC8-57C0-9BC7-43E28AAC9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DBF2EF4-E722-C3D7-3241-DD5CA8037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3D43201-189B-EAB1-49B8-51320A4DD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4AFF16-C347-0B2C-BED8-56D5AD8F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4DEDAA-8FDA-CC37-AC8E-6696ADF7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55564C7-02CD-664C-FA83-DA398A3F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672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085FC-4165-B0D5-781C-202C4C4A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D8AC4B8-C9DF-47BC-4F19-F7FA5BE1F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23399C-4855-155B-C308-F0A386E4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1DC855-2D2E-D894-CDA5-FDDC230CF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962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023434-03D9-703B-30A6-4F28B56E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DB801A-2C36-4F4A-DCF6-7178CCE7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FE2928-3EE3-93B5-FEA1-3299A560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388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316D8-CDEE-1624-B36E-B0F02288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4166EE-06FB-6A84-970C-75B7DF716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A1AFE3-BA87-7833-0FC1-630B9E846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6646A6-D47C-9B82-817E-A4C599205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425FA5-340C-42D4-793C-7682BEED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8FF535-BE68-FA5E-5E5E-9719CC3F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056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9C5F8-415C-8980-3F29-DC3FC919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E8E5560-1EBB-4429-6C24-3E373CBB3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2DCEA0-3DF1-6080-10CB-9C7A096D8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E25B77-948B-F179-837A-94AEE3EF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B207AA-E7B0-6810-4345-44069A0E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C3514BE-8947-7B5A-6089-03B28554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952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1A9B9-7178-BB66-B0FE-4FB5FD2D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8B2A93-3008-2564-47C0-5AC5A230A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CE87AE-FBD2-9229-393A-08C5FFCB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097F26-2517-4CB2-231D-591D8C7B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A0AEA6-B483-7326-6A92-55655CCA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948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A74A94B-A230-B908-2135-9B2124C3C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4CDA783-6EFB-9EAC-AF24-40EE71A9A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7EE669-98A0-B962-AA5F-12374F5A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0C46B-6999-9D31-1CC9-C28238F55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650B1D-8007-A5B3-B094-46F9DD23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471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5504BD-5208-F99C-2C10-3FF1F319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A97E61-3995-5867-ED7E-BA89A3501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FF9F72-C7BB-B562-BCCB-60BE37832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416BDF-70F0-F89B-1570-69A39A704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 dirty="0"/>
              <a:t> </a:t>
            </a:r>
            <a:endParaRPr lang="de-DE" dirty="0">
              <a:solidFill>
                <a:srgbClr val="1956A3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2B8C4EF-C510-A511-AE15-55A5AFE88E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127000">
            <a:solidFill>
              <a:srgbClr val="2462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7" name="Grafik 6" descr="Ein Bild, das Emblem, Markenzeichen, Logo, Kreis enthält.&#10;&#10;Automatisch generierte Beschreibung">
            <a:extLst>
              <a:ext uri="{FF2B5EF4-FFF2-40B4-BE49-F238E27FC236}">
                <a16:creationId xmlns:a16="http://schemas.microsoft.com/office/drawing/2014/main" id="{23CFB5D6-4770-68E4-2802-DD226613F64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0" y="107294"/>
            <a:ext cx="1750204" cy="1697697"/>
          </a:xfrm>
          <a:prstGeom prst="rect">
            <a:avLst/>
          </a:prstGeom>
        </p:spPr>
      </p:pic>
      <p:pic>
        <p:nvPicPr>
          <p:cNvPr id="1026" name="Picture 2" descr="Angelfischerverband im Landesfischereiverband Weser-Ems e.V.">
            <a:extLst>
              <a:ext uri="{FF2B5EF4-FFF2-40B4-BE49-F238E27FC236}">
                <a16:creationId xmlns:a16="http://schemas.microsoft.com/office/drawing/2014/main" id="{307EE099-A4E3-D4B7-A20A-C7FBE249F1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997" y="192299"/>
            <a:ext cx="1153007" cy="157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 descr="Ein Bild, das draußen, Himmel, Wasser, Wolke enthält.&#10;&#10;KI-generierte Inhalte können fehlerhaft sein.">
            <a:extLst>
              <a:ext uri="{FF2B5EF4-FFF2-40B4-BE49-F238E27FC236}">
                <a16:creationId xmlns:a16="http://schemas.microsoft.com/office/drawing/2014/main" id="{FF56C1AE-81EE-AE62-5F1B-9A2E3F4EDD5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5" b="49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3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4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350F4-69A2-E34A-B357-4FEA5DDAB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>Jugend für Natur: Totholzbündel für strukturarme schlammige </a:t>
            </a:r>
            <a:r>
              <a:rPr lang="de-DE" dirty="0" err="1"/>
              <a:t>Altarme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4CE0F99-0888-5902-7F33-121650EDFB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Fischereiverein „Altes Amt Stickhausen“ e.V.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F96BE5-F6B9-68DF-3479-A2D00814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263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112B6-3019-B1F1-59F3-B7BCEE4D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Umsetzung durch: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62AFE9-227E-BDB3-8D61-C8400F692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Jugendgruppe des</a:t>
            </a:r>
          </a:p>
          <a:p>
            <a:pPr marL="0" indent="0">
              <a:buNone/>
            </a:pPr>
            <a:r>
              <a:rPr lang="de-DE" dirty="0"/>
              <a:t>Fischereivereins „Altes Amt Stickhausen“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Jugendwarte:</a:t>
            </a:r>
          </a:p>
          <a:p>
            <a:r>
              <a:rPr lang="de-DE" dirty="0"/>
              <a:t>Renko Engels</a:t>
            </a:r>
          </a:p>
          <a:p>
            <a:r>
              <a:rPr lang="de-DE" dirty="0"/>
              <a:t>Jarno Engels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29819C-D4CA-C1A6-9534-CE79DC3F6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Himmel, draußen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F73D8F89-F655-605E-FA99-64FED570F4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979784"/>
            <a:ext cx="5391150" cy="40430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265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6A460-7DE3-CED4-2F8A-AC752964B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25A0E0-57B8-374B-223C-AEAF1C4FE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Erstes Projekt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13AF37-EBD9-D3A1-BFD7-BEE36098D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Ähnliche Aktion in 2024</a:t>
            </a:r>
          </a:p>
          <a:p>
            <a:pPr marL="971550" lvl="1" indent="-514350">
              <a:buAutoNum type="arabicPeriod"/>
            </a:pPr>
            <a:r>
              <a:rPr lang="de-DE" dirty="0"/>
              <a:t>Theoretische Vorbesprechung</a:t>
            </a:r>
          </a:p>
          <a:p>
            <a:pPr marL="971550" lvl="1" indent="-514350">
              <a:buAutoNum type="arabicPeriod"/>
            </a:pPr>
            <a:r>
              <a:rPr lang="de-DE" dirty="0"/>
              <a:t>Ortsbegehung</a:t>
            </a:r>
          </a:p>
          <a:p>
            <a:pPr marL="971550" lvl="1" indent="-514350">
              <a:buAutoNum type="arabicPeriod"/>
            </a:pPr>
            <a:r>
              <a:rPr lang="de-DE" dirty="0"/>
              <a:t>Bündeln und Einbringen</a:t>
            </a:r>
          </a:p>
          <a:p>
            <a:pPr marL="971550" lvl="1" indent="-514350">
              <a:buAutoNum type="arabicPeriod"/>
            </a:pPr>
            <a:r>
              <a:rPr lang="de-DE" dirty="0"/>
              <a:t>Kontrolle</a:t>
            </a:r>
          </a:p>
          <a:p>
            <a:pPr marL="514350" indent="-514350">
              <a:buAutoNum type="arabicPeriod"/>
            </a:pPr>
            <a:endParaRPr lang="de-DE" dirty="0"/>
          </a:p>
          <a:p>
            <a:pPr marL="0" indent="0">
              <a:buNone/>
            </a:pPr>
            <a:r>
              <a:rPr lang="de-DE" dirty="0"/>
              <a:t>Weiterentwicklung in 2025 + anderes Gewässer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BF79D4-9ADC-B095-E5F8-3230C12E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 descr="Ein Bild, das Kleidung, draußen, Gras, Person enthält.&#10;&#10;KI-generierte Inhalte können fehlerhaft sein.">
            <a:extLst>
              <a:ext uri="{FF2B5EF4-FFF2-40B4-BE49-F238E27FC236}">
                <a16:creationId xmlns:a16="http://schemas.microsoft.com/office/drawing/2014/main" id="{76E08C0D-9FEE-4FF6-1CC9-39010EB0C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 b="1090"/>
          <a:stretch>
            <a:fillRect/>
          </a:stretch>
        </p:blipFill>
        <p:spPr>
          <a:xfrm>
            <a:off x="412750" y="1382385"/>
            <a:ext cx="3961702" cy="528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5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21B9C-30F6-C7CA-E53E-926978BDE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unst, Zeichnung, Muster, Design enthält.&#10;&#10;KI-generierte Inhalte können fehlerhaft sein.">
            <a:extLst>
              <a:ext uri="{FF2B5EF4-FFF2-40B4-BE49-F238E27FC236}">
                <a16:creationId xmlns:a16="http://schemas.microsoft.com/office/drawing/2014/main" id="{7A9428CC-2AD1-862C-1C6E-CF1288B9D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1879144"/>
            <a:ext cx="3962400" cy="42442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708930C-E2D4-0050-23F5-F4FFED46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Skizze Totholzkreis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BF29F0-AEDE-8722-CAFF-B8CA3CDFF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Material:</a:t>
            </a:r>
          </a:p>
          <a:p>
            <a:pPr lvl="1"/>
            <a:r>
              <a:rPr lang="de-DE" dirty="0"/>
              <a:t>Äste (Laubholz, Nadelholz)</a:t>
            </a:r>
          </a:p>
          <a:p>
            <a:pPr lvl="1"/>
            <a:r>
              <a:rPr lang="de-DE" dirty="0"/>
              <a:t>Kordel (biologisch abbaubar)</a:t>
            </a:r>
          </a:p>
          <a:p>
            <a:pPr lvl="1"/>
            <a:r>
              <a:rPr lang="de-DE" dirty="0"/>
              <a:t>Holzpfähle (Bambus hat sich als am Besten herausgestellt)</a:t>
            </a:r>
          </a:p>
          <a:p>
            <a:pPr marL="0" indent="0">
              <a:buNone/>
            </a:pPr>
            <a:r>
              <a:rPr lang="de-DE" dirty="0"/>
              <a:t>Aufbau:</a:t>
            </a:r>
          </a:p>
          <a:p>
            <a:pPr lvl="1"/>
            <a:r>
              <a:rPr lang="de-DE" dirty="0"/>
              <a:t>Abgrenzung mit Bambusstäben</a:t>
            </a:r>
          </a:p>
          <a:p>
            <a:pPr lvl="1"/>
            <a:r>
              <a:rPr lang="de-DE" dirty="0"/>
              <a:t>Im Inneren die Holzbündel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EBE440-60B1-8734-D7EC-7A0B4BFC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343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CB504-E208-13BA-D576-54ABE2BC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BF25B-EC93-3DBB-5DBF-F1272B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Ortsbegehung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AB0920-E561-9AB6-53A6-442D74F77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Begutachtung des Gewässers</a:t>
            </a:r>
          </a:p>
          <a:p>
            <a:pPr marL="0" indent="0">
              <a:buNone/>
            </a:pPr>
            <a:endParaRPr lang="de-DE" dirty="0"/>
          </a:p>
          <a:p>
            <a:pPr lvl="1"/>
            <a:r>
              <a:rPr lang="de-DE" dirty="0"/>
              <a:t>Idee </a:t>
            </a:r>
            <a:r>
              <a:rPr lang="de-DE" dirty="0">
                <a:sym typeface="Wingdings" panose="05000000000000000000" pitchFamily="2" charset="2"/>
              </a:rPr>
              <a:t> 2 Kreise</a:t>
            </a:r>
            <a:endParaRPr lang="de-DE" dirty="0"/>
          </a:p>
          <a:p>
            <a:pPr lvl="1"/>
            <a:r>
              <a:rPr lang="de-DE" dirty="0"/>
              <a:t>Festlegung der Standorte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CCCF13-13C3-3BD4-E966-97E635CE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 descr="Ein Bild, das Luftfotografie, Karte, Vogelperspektive, Luftbild enthält.&#10;&#10;KI-generierte Inhalte können fehlerhaft sein.">
            <a:extLst>
              <a:ext uri="{FF2B5EF4-FFF2-40B4-BE49-F238E27FC236}">
                <a16:creationId xmlns:a16="http://schemas.microsoft.com/office/drawing/2014/main" id="{C371A9AD-14F9-1E3E-61B5-138576E3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2421800"/>
            <a:ext cx="5586231" cy="3102221"/>
          </a:xfrm>
          <a:prstGeom prst="rect">
            <a:avLst/>
          </a:prstGeom>
        </p:spPr>
      </p:pic>
      <p:pic>
        <p:nvPicPr>
          <p:cNvPr id="7" name="Grafik 6" descr="Ein Bild, das draußen, Gras, Himmel, Pflanze enthält.&#10;&#10;KI-generierte Inhalte können fehlerhaft sein.">
            <a:extLst>
              <a:ext uri="{FF2B5EF4-FFF2-40B4-BE49-F238E27FC236}">
                <a16:creationId xmlns:a16="http://schemas.microsoft.com/office/drawing/2014/main" id="{E33D3DC7-57FF-A5A1-3ABC-8418B6F799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458" y="1272911"/>
            <a:ext cx="4049285" cy="54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942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89580-9508-485E-E638-081908604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B52AE-00D2-0A38-586F-3D2F1D50C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Herstellung der Holzbündel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503995-5425-7E66-F948-E7358309B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Arbeitsschritte: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Zwei Kordeln auslegen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Äste quer auf die Kordeln legen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Zusammenzurren und verknoten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57C4136-6CFB-9AD1-E925-338A38D105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4" r="18187"/>
          <a:stretch>
            <a:fillRect/>
          </a:stretch>
        </p:blipFill>
        <p:spPr bwMode="auto">
          <a:xfrm>
            <a:off x="412750" y="1627855"/>
            <a:ext cx="2413000" cy="474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3DFB21D-0FE3-D536-47AE-B43CF9866C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r="8579"/>
          <a:stretch>
            <a:fillRect/>
          </a:stretch>
        </p:blipFill>
        <p:spPr bwMode="auto">
          <a:xfrm>
            <a:off x="3283135" y="1439819"/>
            <a:ext cx="2600140" cy="23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06C287F-4AA4-39F1-94F9-DEFF05D0F8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062" y="3907631"/>
            <a:ext cx="2026285" cy="2699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46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1A0B9-1FE3-2B6F-9BFD-421171D3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5062D0A-2504-30E0-BD4E-3B53BABC31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1973518"/>
            <a:ext cx="5400000" cy="40492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4ECA13-6EC9-BBFE-D377-94EE6306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Ausbringung der Holzbündel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234D07-6904-BCDD-E6AA-B778AF261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Arbeitsschritte: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Einzäunen des Bereiches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Transport der Holzbündel zum Zielbereich</a:t>
            </a:r>
          </a:p>
          <a:p>
            <a:pPr marL="971550" lvl="1" indent="-514350">
              <a:buFont typeface="+mj-lt"/>
              <a:buAutoNum type="arabicPeriod"/>
            </a:pPr>
            <a:r>
              <a:rPr lang="de-DE" dirty="0"/>
              <a:t>Holzbündel in den eingezäunten Bereich legen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ECFC8B-4FB9-2D87-09DD-92807E1D0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715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51AAF-4984-E03F-D6E5-42500C52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75F56-F6F5-CA99-AB81-F2BE3599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Erfolgsüberprüfung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A893F2-C8A2-5CAA-C4A1-EE5DFDEB0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Fahrt zur Totholzecke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Beobachtung des Nahbereiches 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Hochholen von Holzbündeln</a:t>
            </a:r>
          </a:p>
          <a:p>
            <a:pPr marL="0" indent="0">
              <a:buNone/>
            </a:pPr>
            <a:r>
              <a:rPr lang="de-DE" dirty="0"/>
              <a:t>Überprüfung der Ansiedlung von Tieren</a:t>
            </a:r>
          </a:p>
          <a:p>
            <a:r>
              <a:rPr lang="de-DE" dirty="0"/>
              <a:t>Fische</a:t>
            </a:r>
          </a:p>
          <a:p>
            <a:r>
              <a:rPr lang="de-DE" dirty="0"/>
              <a:t>Kleinstlebewesen</a:t>
            </a:r>
          </a:p>
          <a:p>
            <a:r>
              <a:rPr lang="de-DE" dirty="0"/>
              <a:t>Krebse</a:t>
            </a:r>
          </a:p>
          <a:p>
            <a:r>
              <a:rPr lang="de-DE" dirty="0"/>
              <a:t>Schnecken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9F255C-F8A6-9108-7ABF-43C883202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Gras, draußen, Kleidung, Person enthält.&#10;&#10;KI-generierte Inhalte können fehlerhaft sein.">
            <a:extLst>
              <a:ext uri="{FF2B5EF4-FFF2-40B4-BE49-F238E27FC236}">
                <a16:creationId xmlns:a16="http://schemas.microsoft.com/office/drawing/2014/main" id="{1429A4AC-43C5-181D-A0FB-9C4AE1EC7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6"/>
          <a:stretch>
            <a:fillRect/>
          </a:stretch>
        </p:blipFill>
        <p:spPr bwMode="auto">
          <a:xfrm>
            <a:off x="412750" y="1825625"/>
            <a:ext cx="2527300" cy="4283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 descr="Ein Bild, das Person, draußen, Kleidung, Himmel enthält.&#10;&#10;KI-generierte Inhalte können fehlerhaft sein.">
            <a:extLst>
              <a:ext uri="{FF2B5EF4-FFF2-40B4-BE49-F238E27FC236}">
                <a16:creationId xmlns:a16="http://schemas.microsoft.com/office/drawing/2014/main" id="{7C9F9FAD-44F6-DF2D-71F4-8F4DD135F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360" y="1380887"/>
            <a:ext cx="2051685" cy="273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 descr="Ein Bild, das Kreis, Geschirr enthält.&#10;&#10;KI-generierte Inhalte können fehlerhaft sein.">
            <a:extLst>
              <a:ext uri="{FF2B5EF4-FFF2-40B4-BE49-F238E27FC236}">
                <a16:creationId xmlns:a16="http://schemas.microsoft.com/office/drawing/2014/main" id="{0BF93519-7559-411A-8C54-27B3BA242D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67"/>
          <a:stretch>
            <a:fillRect/>
          </a:stretch>
        </p:blipFill>
        <p:spPr bwMode="auto">
          <a:xfrm>
            <a:off x="3590381" y="4333240"/>
            <a:ext cx="1985645" cy="20231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806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BFF55-8B75-77EC-B040-FBDAA8C4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D2A6A-BACF-2282-172D-9216A65D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Erfahrungen und Empfehlungen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BD6087-569C-7C1C-F562-A2D088E4D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Automatikspanngurte erleichtern das Verzurren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Bambusstäbe eignen sich sehr gut als Einzäunung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Sicherheit:</a:t>
            </a:r>
          </a:p>
          <a:p>
            <a:pPr lvl="1"/>
            <a:r>
              <a:rPr lang="de-DE" dirty="0"/>
              <a:t>Schwimmwestenpflicht</a:t>
            </a:r>
          </a:p>
          <a:p>
            <a:pPr lvl="1"/>
            <a:r>
              <a:rPr lang="de-DE" dirty="0"/>
              <a:t>Rettungsschwimmer</a:t>
            </a:r>
          </a:p>
          <a:p>
            <a:pPr lvl="1"/>
            <a:r>
              <a:rPr lang="de-DE" dirty="0"/>
              <a:t>2-Hand-Astscheren</a:t>
            </a:r>
          </a:p>
          <a:p>
            <a:pPr lvl="1"/>
            <a:r>
              <a:rPr lang="de-DE" dirty="0"/>
              <a:t>Handschuhe</a:t>
            </a:r>
          </a:p>
          <a:p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EB8ABB-5D13-E306-BB47-0C853704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draußen, See, Himmel, Wasser enthält.&#10;&#10;KI-generierte Inhalte können fehlerhaft sein.">
            <a:extLst>
              <a:ext uri="{FF2B5EF4-FFF2-40B4-BE49-F238E27FC236}">
                <a16:creationId xmlns:a16="http://schemas.microsoft.com/office/drawing/2014/main" id="{54FC98BB-57E1-8209-5AB6-D6886A825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1301293"/>
            <a:ext cx="405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21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8A3F6-B5E1-3F25-F307-EC3B43C1E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6C29A-317F-8239-3EAC-95F4920AD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79009B-EBC7-FC3B-4CD4-43D253544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Kostengünstig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Ansiedlung von Lebewesen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harte Struktur bei sonst weichem Boden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Erkennung des Totholzes von Anglern durch Abgrenzung (Pfähle)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4A7F3D-950D-D98F-86F4-866ED4F9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draußen, Wolke, Himmel, Wasser enthält.&#10;&#10;KI-generierte Inhalte können fehlerhaft sein.">
            <a:extLst>
              <a:ext uri="{FF2B5EF4-FFF2-40B4-BE49-F238E27FC236}">
                <a16:creationId xmlns:a16="http://schemas.microsoft.com/office/drawing/2014/main" id="{99C9F49A-7CFE-15DB-5EA1-96A613687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1301293"/>
            <a:ext cx="40500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74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</Words>
  <Application>Microsoft Office PowerPoint</Application>
  <PresentationFormat>Breitbild</PresentationFormat>
  <Paragraphs>62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Symbol</vt:lpstr>
      <vt:lpstr>Wingdings</vt:lpstr>
      <vt:lpstr>Office</vt:lpstr>
      <vt:lpstr>Jugend für Natur: Totholzbündel für strukturarme schlammige Altarme</vt:lpstr>
      <vt:lpstr>Umsetzung durch:</vt:lpstr>
      <vt:lpstr>Erstes Projekt</vt:lpstr>
      <vt:lpstr>Skizze Totholzkreis</vt:lpstr>
      <vt:lpstr>Erste Ortsbegehung</vt:lpstr>
      <vt:lpstr>Herstellung der Holzbündel</vt:lpstr>
      <vt:lpstr>Ausbringung der Holzbündel</vt:lpstr>
      <vt:lpstr>Erfolgsüberprüfung</vt:lpstr>
      <vt:lpstr>Erfahrungen und Empfehlungen</vt:lpstr>
      <vt:lpstr>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Engels, Renko</dc:creator>
  <cp:lastModifiedBy>Henning Stilke</cp:lastModifiedBy>
  <cp:revision>10</cp:revision>
  <dcterms:created xsi:type="dcterms:W3CDTF">2024-12-29T19:35:23Z</dcterms:created>
  <dcterms:modified xsi:type="dcterms:W3CDTF">2026-03-18T16:20:16Z</dcterms:modified>
</cp:coreProperties>
</file>